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66" r:id="rId4"/>
    <p:sldId id="265" r:id="rId5"/>
    <p:sldId id="269" r:id="rId6"/>
    <p:sldId id="267" r:id="rId7"/>
    <p:sldId id="256" r:id="rId8"/>
    <p:sldId id="268" r:id="rId9"/>
    <p:sldId id="258" r:id="rId10"/>
    <p:sldId id="261" r:id="rId11"/>
    <p:sldId id="257" r:id="rId12"/>
    <p:sldId id="260" r:id="rId13"/>
    <p:sldId id="262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9293E7-8793-4575-B2B0-0FA73F46444F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questions </a:t>
            </a:r>
            <a:r>
              <a:rPr lang="en-US" dirty="0" err="1" smtClean="0"/>
              <a:t>d’unité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1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prends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collation?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prends-tu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collation?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 with: 	</a:t>
            </a:r>
            <a:r>
              <a:rPr lang="en-US" b="1" dirty="0" smtClean="0"/>
              <a:t>Je </a:t>
            </a:r>
            <a:r>
              <a:rPr lang="en-US" b="1" dirty="0" err="1" smtClean="0"/>
              <a:t>prends</a:t>
            </a:r>
            <a:r>
              <a:rPr lang="en-US" b="1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Choose:		</a:t>
            </a:r>
            <a:r>
              <a:rPr lang="en-US" i="1" dirty="0" smtClean="0"/>
              <a:t>du/de la/des/de l’</a:t>
            </a:r>
          </a:p>
          <a:p>
            <a:endParaRPr lang="en-US" dirty="0"/>
          </a:p>
          <a:p>
            <a:r>
              <a:rPr lang="en-US" dirty="0" smtClean="0"/>
              <a:t>End with: 		</a:t>
            </a:r>
            <a:r>
              <a:rPr lang="en-US" u="sng" dirty="0" smtClean="0"/>
              <a:t>your snack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Ex: </a:t>
            </a:r>
            <a:r>
              <a:rPr lang="en-US" b="1" dirty="0" smtClean="0"/>
              <a:t>Je </a:t>
            </a:r>
            <a:r>
              <a:rPr lang="en-US" b="1" dirty="0" err="1" smtClean="0"/>
              <a:t>prends</a:t>
            </a:r>
            <a:r>
              <a:rPr lang="en-US" b="1" dirty="0" smtClean="0"/>
              <a:t> </a:t>
            </a:r>
            <a:r>
              <a:rPr lang="en-US" i="1" dirty="0" smtClean="0"/>
              <a:t>du</a:t>
            </a:r>
            <a:r>
              <a:rPr lang="en-US" dirty="0" smtClean="0"/>
              <a:t> </a:t>
            </a:r>
            <a:r>
              <a:rPr lang="en-US" u="sng" dirty="0" err="1" smtClean="0"/>
              <a:t>maïs</a:t>
            </a:r>
            <a:r>
              <a:rPr lang="en-US" u="sng" dirty="0" smtClean="0"/>
              <a:t> soufflé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u="sng" dirty="0" smtClean="0"/>
              <a:t>REMEMBER</a:t>
            </a:r>
            <a:r>
              <a:rPr lang="en-US" dirty="0" smtClean="0"/>
              <a:t>: your </a:t>
            </a:r>
            <a:r>
              <a:rPr lang="en-US" dirty="0" err="1" smtClean="0"/>
              <a:t>partitif</a:t>
            </a:r>
            <a:r>
              <a:rPr lang="en-US" dirty="0" smtClean="0"/>
              <a:t> (du/de la/des/de l’) MUST go with your snack.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0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1023666"/>
              </p:ext>
            </p:extLst>
          </p:nvPr>
        </p:nvGraphicFramePr>
        <p:xfrm>
          <a:off x="457200" y="1600200"/>
          <a:ext cx="8109793" cy="1959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2475"/>
                <a:gridCol w="1225025"/>
                <a:gridCol w="1867218"/>
                <a:gridCol w="1225025"/>
                <a:gridCol w="1225025"/>
                <a:gridCol w="1225025"/>
              </a:tblGrid>
              <a:tr h="653143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METTRE – </a:t>
                      </a:r>
                      <a:r>
                        <a:rPr lang="en-US" smtClean="0"/>
                        <a:t>to put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Il/Elle/On/Qui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5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mets</a:t>
            </a:r>
            <a:r>
              <a:rPr lang="en-US" dirty="0" smtClean="0"/>
              <a:t> _______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i="1" u="sng" dirty="0" smtClean="0"/>
              <a:t>ta pizza</a:t>
            </a:r>
            <a:r>
              <a:rPr lang="en-US" dirty="0" smtClean="0"/>
              <a:t>?	Mets-</a:t>
            </a:r>
            <a:r>
              <a:rPr lang="en-US" dirty="0" err="1" smtClean="0"/>
              <a:t>tu</a:t>
            </a:r>
            <a:r>
              <a:rPr lang="en-US" dirty="0" smtClean="0"/>
              <a:t> ______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i="1" u="sng" dirty="0" smtClean="0"/>
              <a:t>ta pizza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Non,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8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Q: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_________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R1: </a:t>
            </a:r>
            <a:r>
              <a:rPr lang="en-US" dirty="0" err="1" smtClean="0"/>
              <a:t>Oui</a:t>
            </a:r>
            <a:r>
              <a:rPr lang="en-US" dirty="0" smtClean="0"/>
              <a:t>, _________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R2: Non, _________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.</a:t>
            </a:r>
          </a:p>
          <a:p>
            <a:endParaRPr lang="en-US" smtClean="0"/>
          </a:p>
          <a:p>
            <a:endParaRPr lang="en-US" dirty="0"/>
          </a:p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b="1" i="1" dirty="0" smtClean="0"/>
              <a:t>la pizza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?</a:t>
            </a:r>
          </a:p>
          <a:p>
            <a:r>
              <a:rPr lang="en-US" dirty="0" smtClean="0"/>
              <a:t>R1: </a:t>
            </a:r>
            <a:r>
              <a:rPr lang="en-US" dirty="0" err="1" smtClean="0"/>
              <a:t>Oui</a:t>
            </a:r>
            <a:r>
              <a:rPr lang="en-US" dirty="0" smtClean="0"/>
              <a:t>, </a:t>
            </a:r>
            <a:r>
              <a:rPr lang="en-US" b="1" i="1" dirty="0" smtClean="0"/>
              <a:t>la pizza </a:t>
            </a:r>
            <a:r>
              <a:rPr lang="en-US" dirty="0" err="1" smtClean="0"/>
              <a:t>est</a:t>
            </a:r>
            <a:r>
              <a:rPr lang="en-US" dirty="0" smtClean="0"/>
              <a:t> le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.</a:t>
            </a:r>
          </a:p>
          <a:p>
            <a:r>
              <a:rPr lang="en-US" dirty="0" smtClean="0"/>
              <a:t>R2: Non, </a:t>
            </a:r>
            <a:r>
              <a:rPr lang="en-US" b="1" i="1" dirty="0" smtClean="0"/>
              <a:t>la crème </a:t>
            </a:r>
            <a:r>
              <a:rPr lang="en-US" b="1" i="1" dirty="0" err="1" smtClean="0"/>
              <a:t>glacée</a:t>
            </a:r>
            <a:r>
              <a:rPr lang="en-US" b="1" i="1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choix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514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err="1" smtClean="0"/>
              <a:t>besoin</a:t>
            </a:r>
            <a:r>
              <a:rPr lang="en-US" dirty="0" smtClean="0"/>
              <a:t> de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10223037"/>
              </p:ext>
            </p:extLst>
          </p:nvPr>
        </p:nvGraphicFramePr>
        <p:xfrm>
          <a:off x="457200" y="1600200"/>
          <a:ext cx="8109793" cy="1959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2475"/>
                <a:gridCol w="1225025"/>
                <a:gridCol w="1867218"/>
                <a:gridCol w="1225025"/>
                <a:gridCol w="1225025"/>
                <a:gridCol w="1225025"/>
              </a:tblGrid>
              <a:tr h="653143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AVOIR</a:t>
                      </a:r>
                      <a:r>
                        <a:rPr lang="en-US" baseline="0" dirty="0" smtClean="0"/>
                        <a:t> BESOIN 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Il/Elle/On/Qui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J’ai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besoin</a:t>
                      </a:r>
                      <a:r>
                        <a:rPr lang="en-US" baseline="0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avons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avez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ont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smtClean="0"/>
                        <a:t> de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1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685800"/>
            <a:ext cx="6172200" cy="4263390"/>
          </a:xfrm>
        </p:spPr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manges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bois?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 mange…</a:t>
            </a:r>
          </a:p>
          <a:p>
            <a:endParaRPr lang="en-US" dirty="0"/>
          </a:p>
          <a:p>
            <a:r>
              <a:rPr lang="en-US" smtClean="0"/>
              <a:t>Je bois…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94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57200"/>
            <a:ext cx="6172200" cy="4491990"/>
          </a:xfrm>
        </p:spPr>
        <p:txBody>
          <a:bodyPr/>
          <a:lstStyle/>
          <a:p>
            <a:r>
              <a:rPr lang="en-US" dirty="0" smtClean="0"/>
              <a:t>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faim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soif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faim</a:t>
            </a:r>
            <a:r>
              <a:rPr lang="en-US" dirty="0" smtClean="0"/>
              <a:t>. </a:t>
            </a:r>
            <a:r>
              <a:rPr lang="en-US" dirty="0" err="1" smtClean="0"/>
              <a:t>Oui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soif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Non, je </a:t>
            </a:r>
            <a:r>
              <a:rPr lang="en-US" dirty="0" err="1" smtClean="0"/>
              <a:t>n’ai</a:t>
            </a:r>
            <a:r>
              <a:rPr lang="en-US" dirty="0" smtClean="0"/>
              <a:t> pas </a:t>
            </a:r>
            <a:r>
              <a:rPr lang="en-US" dirty="0" err="1" smtClean="0"/>
              <a:t>faim</a:t>
            </a:r>
            <a:r>
              <a:rPr lang="en-US" dirty="0" smtClean="0"/>
              <a:t>. Non, je </a:t>
            </a:r>
            <a:r>
              <a:rPr lang="en-US" dirty="0" err="1" smtClean="0"/>
              <a:t>n’ai</a:t>
            </a:r>
            <a:r>
              <a:rPr lang="en-US" dirty="0" smtClean="0"/>
              <a:t> pas </a:t>
            </a:r>
            <a:r>
              <a:rPr lang="en-US" dirty="0" err="1" smtClean="0"/>
              <a:t>soif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1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faim</a:t>
            </a:r>
            <a:r>
              <a:rPr lang="en-US" dirty="0" smtClean="0"/>
              <a:t>? 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soif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Les pommes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croustilles</a:t>
            </a:r>
            <a:endParaRPr lang="en-US" dirty="0" smtClean="0"/>
          </a:p>
          <a:p>
            <a:r>
              <a:rPr lang="en-US" dirty="0" smtClean="0"/>
              <a:t>Les tacos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carottes</a:t>
            </a:r>
            <a:endParaRPr lang="en-US" dirty="0" smtClean="0"/>
          </a:p>
          <a:p>
            <a:r>
              <a:rPr lang="en-US" dirty="0" smtClean="0"/>
              <a:t>Les frites</a:t>
            </a:r>
          </a:p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n’ai</a:t>
            </a:r>
            <a:r>
              <a:rPr lang="en-US" dirty="0" smtClean="0"/>
              <a:t> pas </a:t>
            </a:r>
            <a:r>
              <a:rPr lang="en-US" dirty="0" err="1" smtClean="0"/>
              <a:t>faim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lait</a:t>
            </a:r>
            <a:endParaRPr lang="en-US" dirty="0" smtClean="0"/>
          </a:p>
          <a:p>
            <a:r>
              <a:rPr lang="en-US" dirty="0" err="1" smtClean="0"/>
              <a:t>L’eau</a:t>
            </a:r>
            <a:endParaRPr lang="en-US" dirty="0" smtClean="0"/>
          </a:p>
          <a:p>
            <a:r>
              <a:rPr lang="en-US" dirty="0" smtClean="0"/>
              <a:t>Le jus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boisson</a:t>
            </a:r>
            <a:r>
              <a:rPr lang="en-US" dirty="0" smtClean="0"/>
              <a:t> </a:t>
            </a:r>
            <a:r>
              <a:rPr lang="en-US" dirty="0" err="1" smtClean="0"/>
              <a:t>gazeuse</a:t>
            </a:r>
            <a:endParaRPr lang="en-US" dirty="0" smtClean="0"/>
          </a:p>
          <a:p>
            <a:r>
              <a:rPr lang="en-US" dirty="0" smtClean="0"/>
              <a:t>Le </a:t>
            </a:r>
            <a:r>
              <a:rPr lang="en-US" dirty="0" err="1" smtClean="0"/>
              <a:t>lait</a:t>
            </a:r>
            <a:r>
              <a:rPr lang="en-US" dirty="0" smtClean="0"/>
              <a:t> au </a:t>
            </a:r>
            <a:r>
              <a:rPr lang="en-US" dirty="0" err="1" smtClean="0"/>
              <a:t>chocolat</a:t>
            </a:r>
            <a:endParaRPr lang="en-US" dirty="0" smtClean="0"/>
          </a:p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n’ai</a:t>
            </a:r>
            <a:r>
              <a:rPr lang="en-US" dirty="0" smtClean="0"/>
              <a:t> pas </a:t>
            </a:r>
            <a:r>
              <a:rPr lang="en-US" dirty="0" err="1" smtClean="0"/>
              <a:t>soif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faim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soif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15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-152400"/>
            <a:ext cx="6172200" cy="4648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i="1" u="sng" dirty="0" err="1" smtClean="0"/>
              <a:t>aimes</a:t>
            </a:r>
            <a:r>
              <a:rPr lang="en-US" dirty="0" smtClean="0"/>
              <a:t> manger?</a:t>
            </a:r>
            <a:br>
              <a:rPr lang="en-US" dirty="0" smtClean="0"/>
            </a:b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i="1" u="sng" dirty="0" err="1" smtClean="0"/>
              <a:t>n’aimes</a:t>
            </a:r>
            <a:r>
              <a:rPr lang="en-US" i="1" u="sng" dirty="0" smtClean="0"/>
              <a:t> pas </a:t>
            </a:r>
            <a:r>
              <a:rPr lang="en-US" dirty="0" smtClean="0"/>
              <a:t>du tout manger?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i="1" u="sng" dirty="0" err="1" smtClean="0"/>
              <a:t>aimes</a:t>
            </a:r>
            <a:r>
              <a:rPr lang="en-US" dirty="0" smtClean="0"/>
              <a:t> </a:t>
            </a:r>
            <a:r>
              <a:rPr lang="en-US" dirty="0" err="1" smtClean="0"/>
              <a:t>boire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i="1" u="sng" dirty="0" err="1" smtClean="0"/>
              <a:t>n’aimes</a:t>
            </a:r>
            <a:r>
              <a:rPr lang="en-US" i="1" u="sng" dirty="0" smtClean="0"/>
              <a:t> pas </a:t>
            </a:r>
            <a:r>
              <a:rPr lang="en-US" dirty="0" smtClean="0"/>
              <a:t>du tout </a:t>
            </a:r>
            <a:r>
              <a:rPr lang="en-US" dirty="0" err="1" smtClean="0"/>
              <a:t>boire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J’aime</a:t>
            </a:r>
            <a:r>
              <a:rPr lang="en-US" dirty="0" smtClean="0"/>
              <a:t> manger…/Je </a:t>
            </a:r>
            <a:r>
              <a:rPr lang="en-US" dirty="0" err="1" smtClean="0"/>
              <a:t>n’aime</a:t>
            </a:r>
            <a:r>
              <a:rPr lang="en-US" dirty="0" smtClean="0"/>
              <a:t> pas manger…</a:t>
            </a:r>
          </a:p>
          <a:p>
            <a:endParaRPr lang="en-US" dirty="0"/>
          </a:p>
          <a:p>
            <a:r>
              <a:rPr lang="en-US" dirty="0" err="1" smtClean="0"/>
              <a:t>J’aime</a:t>
            </a:r>
            <a:r>
              <a:rPr lang="en-US" dirty="0" smtClean="0"/>
              <a:t> </a:t>
            </a:r>
            <a:r>
              <a:rPr lang="en-US" dirty="0" err="1" smtClean="0"/>
              <a:t>boire</a:t>
            </a:r>
            <a:r>
              <a:rPr lang="en-US" dirty="0" smtClean="0"/>
              <a:t>…/Je </a:t>
            </a:r>
            <a:r>
              <a:rPr lang="en-US" dirty="0" err="1" smtClean="0"/>
              <a:t>n’aime</a:t>
            </a:r>
            <a:r>
              <a:rPr lang="en-US" dirty="0" smtClean="0"/>
              <a:t> pas </a:t>
            </a:r>
            <a:r>
              <a:rPr lang="en-US" dirty="0" err="1" smtClean="0"/>
              <a:t>boire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169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533400"/>
            <a:ext cx="6172200" cy="4415790"/>
          </a:xfrm>
        </p:spPr>
        <p:txBody>
          <a:bodyPr/>
          <a:lstStyle/>
          <a:p>
            <a:r>
              <a:rPr lang="en-US" dirty="0" err="1" smtClean="0"/>
              <a:t>Quelles</a:t>
            </a:r>
            <a:r>
              <a:rPr lang="en-US" dirty="0" smtClean="0"/>
              <a:t> collations et </a:t>
            </a:r>
            <a:r>
              <a:rPr lang="en-US" dirty="0" err="1" smtClean="0"/>
              <a:t>boissons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préfères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préfère</a:t>
            </a:r>
            <a:r>
              <a:rPr lang="en-US" dirty="0" smtClean="0"/>
              <a:t>…et…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9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d’unité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762000"/>
            <a:ext cx="6172200" cy="4187190"/>
          </a:xfrm>
        </p:spPr>
        <p:txBody>
          <a:bodyPr>
            <a:normAutofit/>
          </a:bodyPr>
          <a:lstStyle/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prends</a:t>
            </a:r>
            <a:r>
              <a:rPr lang="en-US" dirty="0"/>
              <a:t> </a:t>
            </a:r>
            <a:r>
              <a:rPr lang="en-US" dirty="0" err="1"/>
              <a:t>comme</a:t>
            </a:r>
            <a:r>
              <a:rPr lang="en-US" dirty="0"/>
              <a:t> collation?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boisson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/>
              <a:t>prends-tu</a:t>
            </a:r>
            <a:r>
              <a:rPr lang="en-US" dirty="0"/>
              <a:t> </a:t>
            </a:r>
            <a:r>
              <a:rPr lang="en-US" dirty="0" err="1"/>
              <a:t>comme</a:t>
            </a:r>
            <a:r>
              <a:rPr lang="en-US" dirty="0"/>
              <a:t> collation</a:t>
            </a:r>
            <a:r>
              <a:rPr lang="en-US" dirty="0" smtClean="0"/>
              <a:t>?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boisson</a:t>
            </a:r>
            <a:r>
              <a:rPr lang="en-US" dirty="0" smtClean="0"/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prends</a:t>
            </a:r>
            <a:r>
              <a:rPr lang="en-US" dirty="0" smtClean="0"/>
              <a:t>…</a:t>
            </a:r>
            <a:r>
              <a:rPr lang="en-US" dirty="0" err="1" smtClean="0"/>
              <a:t>comme</a:t>
            </a:r>
            <a:r>
              <a:rPr lang="en-US" dirty="0" smtClean="0"/>
              <a:t> collation.</a:t>
            </a:r>
          </a:p>
          <a:p>
            <a:endParaRPr lang="en-US" dirty="0"/>
          </a:p>
          <a:p>
            <a:r>
              <a:rPr lang="en-US" dirty="0" smtClean="0"/>
              <a:t>Je </a:t>
            </a:r>
            <a:r>
              <a:rPr lang="en-US" dirty="0" err="1" smtClean="0"/>
              <a:t>prends</a:t>
            </a:r>
            <a:r>
              <a:rPr lang="en-US" dirty="0" smtClean="0"/>
              <a:t>…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boisson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46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prendre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60041753"/>
              </p:ext>
            </p:extLst>
          </p:nvPr>
        </p:nvGraphicFramePr>
        <p:xfrm>
          <a:off x="457200" y="1600200"/>
          <a:ext cx="8109793" cy="1959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2475"/>
                <a:gridCol w="1225025"/>
                <a:gridCol w="1867218"/>
                <a:gridCol w="1225025"/>
                <a:gridCol w="1225025"/>
                <a:gridCol w="1225025"/>
              </a:tblGrid>
              <a:tr h="653143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PRENDRE – to take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Il/Elle/On/Qui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prennent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292</TotalTime>
  <Words>308</Words>
  <Application>Microsoft Office PowerPoint</Application>
  <PresentationFormat>On-screen Show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Les questions d’unité 2</vt:lpstr>
      <vt:lpstr>Qu’est-ce que tu manges? Qu’est-ce que tu bois?      </vt:lpstr>
      <vt:lpstr>As-tu faim? As-tu soif?      </vt:lpstr>
      <vt:lpstr>As-tu faim? As-tu soif?</vt:lpstr>
      <vt:lpstr>Qu’est-ce que tu aimes manger? Qu’est-ce que tu n’aimes pas du tout manger?   Qu’est-ce que tu aimes boire? Qu’est-ce que tu n’aimes pas du tout boire?</vt:lpstr>
      <vt:lpstr>Quelles collations et boissons est-ce que tu préfères?     </vt:lpstr>
      <vt:lpstr>Les verbes d’unité 2</vt:lpstr>
      <vt:lpstr>Qu’est-ce que tu prends comme collation? Comme boisson?  Que prends-tu comme collation? Comme boisson?  </vt:lpstr>
      <vt:lpstr>prendre</vt:lpstr>
      <vt:lpstr>Qu’est-ce que tu prends comme collation? Que prends-tu comme collation?</vt:lpstr>
      <vt:lpstr>Mettre</vt:lpstr>
      <vt:lpstr>Est-ce que tu mets _______ sur ta pizza? Mets-tu ______ sur ta pizza?</vt:lpstr>
      <vt:lpstr>Quel est le meilleur choix?</vt:lpstr>
      <vt:lpstr>Avoir besoin de 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d’unité 2</dc:title>
  <dc:creator>Biega, Sarah</dc:creator>
  <cp:lastModifiedBy>Biega, Sarah</cp:lastModifiedBy>
  <cp:revision>19</cp:revision>
  <dcterms:created xsi:type="dcterms:W3CDTF">2014-04-07T12:08:29Z</dcterms:created>
  <dcterms:modified xsi:type="dcterms:W3CDTF">2015-04-08T13:32:02Z</dcterms:modified>
</cp:coreProperties>
</file>